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64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2201-9F5C-4B35-AFC1-F628EACF657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D39A-2D8B-45A7-AF09-811ED19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280920" cy="34563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Задание: </a:t>
            </a:r>
          </a:p>
          <a:p>
            <a:pPr marL="514350" indent="-514350" algn="l"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Составьте план  по презентации;</a:t>
            </a:r>
          </a:p>
          <a:p>
            <a:pPr marL="514350" indent="-514350" algn="l"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Ответьте на вопросы, которые подчеркнуты в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В международных отношениях Российская империя видела свою миссию в том, чтобы удерживать мир от торжества зла, сопротивляться той агрессивной силе, которая стремится навязать свою волю Европе и миру.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Вспомните, в каких войнах Россия не только защищала свою землю, но была защитником других народов?</a:t>
            </a:r>
          </a:p>
        </p:txBody>
      </p:sp>
      <p:pic>
        <p:nvPicPr>
          <p:cNvPr id="5" name="Содержимое 4" descr="http://images.myshared.ru/9/893570/slide_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Благодаря России болгары, сербы, другие славянские и православные народы вернули себе независимость. В ХХ веке Россия преградила путь к мировому господству Гитлеру и его нацистским ордам. Миллионы солдат пали в этой величайшей войне в истории человечества. Бок о бок сражались с нацистами русские, украинцы, белорусы, татары, башкиры, казахи – сыны всех народов России – солдаты и офицеры, партизаны и подпольщики, медики и труженики тыла – все были творцами общей Великой Победы, в результате которой Россия, в этот период именовавшаяся Советским Союзом, стала сверхдержавой</a:t>
            </a:r>
            <a:r>
              <a:rPr lang="ru-RU" dirty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papik.pro/uploads/posts/2022-02/1645978175_20-papik-pro-p-plakati-sssr-druzhba-narodov-2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06414"/>
            <a:ext cx="4038600" cy="211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И сегодня наша держава стоит на страже своих ценностей в противостоянии с Соединенными Штатами Америки и НАТО. Россия охраняет свое уникальное историческое наследие и свою цивилизацию и противостоит этому международному диктату, обеспечивая и другим народам мира право на свободное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многолинейное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развитие.</a:t>
            </a:r>
          </a:p>
          <a:p>
            <a:endParaRPr lang="ru-RU" dirty="0"/>
          </a:p>
        </p:txBody>
      </p:sp>
      <p:pic>
        <p:nvPicPr>
          <p:cNvPr id="5" name="Содержимое 4" descr="https://dsmr.ru/images/2020/01-mi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403860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территории России проживает множество народов, гармонично уживаются православные, мусульмане, буддисты, иудеи, расцветают древние религиозные и культурные традиции. Российская империя при своем расширении не уничтожала культуру завоеванных народов, не подавляла их развитие, не превращала их в людей второго сорта, но стремилась обеспечить гармоничное сосуществование всех народов в едином государстве, предоставляла не только права, но и привилегии.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Знаете ли вы примеры в мировой истории, когда империя создавалась за счет истребления местного населения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Содержимое 4" descr="http://halal-tv.ru/wp-content/uploads/2021/12/scale_1200-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0347"/>
            <a:ext cx="4038600" cy="268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Наш великий поэт предвидел, что его слово, его сказки, поэмы, повести составят общее культурное достояние всех населяющих огромную Россию народов – больших и малых. И в самом деле, русская культура стала одной из величайших культур планет.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Назовите имена выдающихся деятелей русской культуры, имеющих мировой звучание? </a:t>
            </a:r>
          </a:p>
          <a:p>
            <a:endParaRPr lang="ru-RU" dirty="0"/>
          </a:p>
        </p:txBody>
      </p:sp>
      <p:pic>
        <p:nvPicPr>
          <p:cNvPr id="5" name="Содержимое 4" descr="C:\Users\Olga\Desktop\img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3882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rmAutofit/>
          </a:bodyPr>
          <a:lstStyle/>
          <a:p>
            <a:pPr marL="0" inden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Великую русскую культуру создавали и хранили представители всех народов нашей страны, и она является нашим общим наследием и достоянием. Эта великая культура достойна великой страны.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Когда великому русскому полководцу Александру Васильевичу Суворову доложили, что эскадра адмирала Федора Ушакова (великого русского флотоводца, прославленного Русской Православной Церковью в лике праведников) штурмом с моря взяла крепость Корфу, что считалось невозможным по правилам тогдашней военной науки, прославленный фельдмаршал воскликнул: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Природа произвела Россию только одну: она соперницы не имеет! — то и теперь мы видим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 чем, по-вашему, уникальность России?</a:t>
            </a:r>
          </a:p>
        </p:txBody>
      </p:sp>
      <p:pic>
        <p:nvPicPr>
          <p:cNvPr id="5" name="Содержимое 4" descr="C:\Users\Olga\Desktop\screen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708718" cy="389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Autofit/>
          </a:bodyPr>
          <a:lstStyle/>
          <a:p>
            <a:pPr marL="0" indent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Чтобы убедиться в уникальности России, достаточно взглянуть на карту мира. Огромная страна, первая в мире по территории, раскинулась на две части света, Европу и Азию, и буквально нависает над восточным полушарием. В границах на 1 января 2022 года Россия занимала 17 125 191 квадратных километров. В прошлом эта территория была еще больше. Российская империя в начале ХХ века имела площадь 22 800 000 км². А Советский Союз в 1991 году 22 402 200 км². А прямо в наши дни, территория нашей страны продолжает расширяться, возвращаются несправедливо отторгнутые от нее земли и, главное, люди!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Назовите территории, которые вернулись в состав России за последние годы.</a:t>
            </a:r>
          </a:p>
          <a:p>
            <a:pPr marL="0" indent="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youkarta.ru/wp-content/uploads/2022/12/polit_karta_rf-min-scale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46085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Россию связывают железные дороги, а также современные автомобильные магистрали и сеть воздушных путей.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Как называется самая протяженная российская железная дорога – величайшая в мире, ее длина составляет 9288 км? </a:t>
            </a:r>
          </a:p>
        </p:txBody>
      </p:sp>
      <p:pic>
        <p:nvPicPr>
          <p:cNvPr id="5" name="Содержимое 4" descr="C:\Users\Olga\Desktop\_52x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83817"/>
            <a:ext cx="4038600" cy="215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5069160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Разумеется, огромность России нравится далеко не всем. Президент России Владимир Владимирович Путин не случайно вспоминал слова знаменитого императора: «…Александр III когда-то сказал: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нашей огромности боятся все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 поэтому у нас только два союзника — армия и флот». Не раз и не два в истории выдвигались планы расчленения единой России, некоторые из них были приведены в действие и обернулись тяжелыми историческими потрясениями, как в эпоху Смутного времени, в 1917 и 1991 годах. Однако Россия каждый раз восстанавливала свое величие и свое пространство.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Как вы думаете, что именно привлекало захватчиков во все времена? Почему они старались завоевать Россию?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proza.ru/pics/2022/03/13/134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31" y="1600200"/>
            <a:ext cx="3545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Именно в России самый северный в мире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город-миллионник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Санкт-Петербург и самый северный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город-стотысячник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Норильск, находящийся за полярным кругом. У России самый большой в мире ледокольный флот, причем мы единственная страна в мире построившая атомные ледоколы. Создательница уникальной трансконтинентальной магистрали Транссиба Россия лидирует в мире по протяженности электрифицированных железных дорог.</a:t>
            </a:r>
          </a:p>
          <a:p>
            <a:endParaRPr lang="ru-RU" dirty="0"/>
          </a:p>
        </p:txBody>
      </p:sp>
      <p:pic>
        <p:nvPicPr>
          <p:cNvPr id="5" name="Содержимое 4" descr="http://dktd.donnuet.ru/images/razgovori_o_vazhnom/atom/atomiclesson-1011-presentation_0000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0848"/>
            <a:ext cx="4038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самые важные, торжественные и праздничные дни – и 1 сентября не исключение – мы слышим гимн нашей страны.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Вспомните, что такое гимн? Когда утвержден гимн РФ? Кто авторы гимна?</a:t>
            </a:r>
          </a:p>
        </p:txBody>
      </p:sp>
      <p:pic>
        <p:nvPicPr>
          <p:cNvPr id="5" name="Содержимое 4" descr="https://msbpartner.ru/wp-content/uploads/9/d/d/9dd82bc4072bbef83c03fcfd9e0c62e6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занимает первое место в мире по запасам природного газа, на нашу территорию приходится около четверти мировых запасов этого топлива. Лидирует Россия и в нефтедобыче. Первое или одно из первых мест занимает Россия по запасам и добыче железной руды, угля, урана, золота, алмазов, алюминиевых руд, палладия. </a:t>
            </a:r>
          </a:p>
        </p:txBody>
      </p:sp>
      <p:pic>
        <p:nvPicPr>
          <p:cNvPr id="1026" name="Picture 2" descr="C:\Users\Olga\Desktop\e3c38be6bd96e3fefa169df5b66a7819-800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320480" cy="338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является настоящей житницей планеты, занимая в мире лидирующие позиции по производству пшеницы, ржи, овса, ячменя, гречихи, сахарной свеклы. </a:t>
            </a:r>
          </a:p>
          <a:p>
            <a:endParaRPr lang="ru-RU" dirty="0"/>
          </a:p>
        </p:txBody>
      </p:sp>
      <p:pic>
        <p:nvPicPr>
          <p:cNvPr id="2050" name="Picture 2" descr="C:\Users\Olga\Desktop\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41168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На первом месте в мире наша страна и по производству минеральных удобрений, без которых современное сельское хозяйство невозможно. 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большой страной не только престижно, но и выгодно. Можно построить новые фабрики, заводы, дома и кинотеатры, но «создать» новые залежи газа и руд, новые органически плодородные почвы – невозможно. Россия несет на себе историческую ответственность  по использованию всех ресурсов, имеющихся у нее: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 Бережное и разумное их использование. Взаимодействие с другими государствами. Западные страны весной 2022 года попытались вывести Россию из мировой экономики. В результате они только отстранили и лишили себя российских ресурсов и теперь вынуждены убеждать своих граждан быть экономными.</a:t>
            </a:r>
          </a:p>
          <a:p>
            <a:pPr marL="0" inden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avatars.dzeninfra.ru/get-zen_doc/153162/pub_5f68548eb142594c5355cab9_5f6855d6b142594c5357c90e/scale_120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20889"/>
            <a:ext cx="4038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– страна мечтателей, изобретателей и созидателей. Именно в постоянном стремлении к невозможному – вектор будущего России.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Вспомните событие, которое открыло новую эпоху в науке, в военном деле, в технологиях, когда человек вышел в другое поле деятельности? Назовите не менее 3 открытий 20 века </a:t>
            </a:r>
          </a:p>
        </p:txBody>
      </p:sp>
      <p:pic>
        <p:nvPicPr>
          <p:cNvPr id="5" name="Содержимое 4" descr="https://www.cspu.ru/images/news/MFI/58300_origina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6788"/>
            <a:ext cx="4038600" cy="273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97152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Давайте подведем итоги занятия и ответим на вопросы: о чем говорится в гимне России, каковы его главные идеи? 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Наш курс «История» позволит вам лучше понять нашу страну, ее прошлое, настоящее и заглянуть в будущее, узнать о ее великих полководцах, мыслителях, художниках, изобретателях, о суровых испытаниях, выпавших на ее долю и великих победах. Это поможет вам лучше понять – кто вы есть и какое великое наследие вам принадлежит. Будущее России зависит от вас и вашей верности Отчизне, которая придаст вам сил в грядущем.</a:t>
            </a:r>
          </a:p>
        </p:txBody>
      </p:sp>
      <p:pic>
        <p:nvPicPr>
          <p:cNvPr id="5" name="Содержимое 4" descr="https://leader-id.storage.yandexcloud.net/event_photo/282741/624446167739332639775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0540"/>
            <a:ext cx="4038600" cy="270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государственном гимне любой страны находит отражение понимание народом своей Родины, он передает национальную идею страны. России – больше тысячи лет, но ее гимн довольно молод, его текст принят в 2000 г. Однако в нем выражено, как понимали свою страну граждане России на протяжении многих столетий. Давайте вдумаемся в его слова.</a:t>
            </a:r>
          </a:p>
          <a:p>
            <a:endParaRPr lang="ru-RU" dirty="0"/>
          </a:p>
        </p:txBody>
      </p:sp>
      <p:pic>
        <p:nvPicPr>
          <p:cNvPr id="5" name="Содержимое 4" descr="https://msbpartner.ru/wp-content/uploads/9/d/d/9dd82bc4072bbef83c03fcfd9e0c62e6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12776"/>
            <a:ext cx="4038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Мы в гимне называем Россию нашей священной державой. Что значат эти слова? На протяжении многих столетий Россия осознавала свою особую миссию во всемирной истории, данную ей свыше. Вспомните, когда, где и кто совершил Крещение Руси?</a:t>
            </a:r>
          </a:p>
        </p:txBody>
      </p:sp>
      <p:pic>
        <p:nvPicPr>
          <p:cNvPr id="5" name="Содержимое 4" descr="https://msbpartner.ru/wp-content/uploads/9/d/d/9dd82bc4072bbef83c03fcfd9e0c62e6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40768"/>
            <a:ext cx="4038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 fontScale="55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В 988 году в византийском городе Херсонесе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Корсуни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на полуострове Крым рядом с современным Севастополем князь Владимир, прозванный впоследствии Святым, принял крещение, за ним крестились киевляне, впоследствии вся Русь стала христианской, православной страной. 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Русь восприняла византийские традиции и достойно их продолжала. В XI веке при великом князе Ярославе Мудром митрополит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Иларион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написал «Слово о законе и благодати» в котором с восторгом описывает Крещение Руси князем Владимиром. «Сей славный муж, будучи рожден от славных, благородный — от благородных… самодержцем стал своей земли, покорив себе окружные народы, одни — миром, а непокорные — мечом… И посетил его посещением своим Всевышний, призрело на него всемилостивое око преблагого Бога. И воссиял в сердце его свет ведения, чтобы взыскать единого Бога, сотворившего все видимое и невидимое».</a:t>
            </a:r>
          </a:p>
          <a:p>
            <a:endParaRPr lang="ru-RU" dirty="0"/>
          </a:p>
        </p:txBody>
      </p:sp>
      <p:pic>
        <p:nvPicPr>
          <p:cNvPr id="5" name="Содержимое 4" descr="https://dialog-nn.ru/images/14.07.21-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1"/>
            <a:ext cx="4038600" cy="33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На голых горах встали в Новгороде, Киеве, Полоцке прекрасные белокаменные соборы в честь Святой Софии – символа Премудрости Бога. В глухих лесах и отдаленных пещерах возникли монастыри, храмы и дома осветились золотом прекрасных икон. Через самые суровые испытания Русь пронесла свою веру и свою культуру. Ее центральной национальной идеей была идея святости – Святая Русь стала высшим национальным идеалом.</a:t>
            </a:r>
          </a:p>
        </p:txBody>
      </p:sp>
      <p:pic>
        <p:nvPicPr>
          <p:cNvPr id="5" name="Содержимое 4" descr="https://sun9-33.userapi.com/impg/DOinUTUOz2QjavhGya35Vipedo-e_KTHOxrPfA/P0rBnBTVV7I.jpg?size=1280x599&amp;quality=96&amp;sign=353b89fc0f03791d4ab4a3b35ba2284b&amp;c_uniq_tag=5aqqaHX_H0W-TUJ4zIXG4mUXi2NiJ-Tq-8hrBRjQohs&amp;type=album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248472" cy="3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В 1453 году Царьград был захвачен турками-османами.  сейчас  этот город?</a:t>
            </a:r>
          </a:p>
          <a:p>
            <a:pPr marL="0" indent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Стамбул.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Тогда государи Всея Руси провозгласили себя историческими преемниками Византийской империи – Нового Рима. В составленном в 1492 году документе говорилось: «И ныне же, в последние сия лета,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прослави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Бог благоверного и христолюбивого великого князя Ивана Василевича, государя и самодержца всея Руси, нового царя Константина новому граду Константинову – Москве, и всей Русской земли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…». А кто знает, какой государственный символ восприняла Россия у Византии? 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Содержимое 4" descr="http://i.mycdn.me/i?r=AzFIxPtkV78jcmdRfpoIOyaJ7HLKnQ4jZrz530IaJeHQhjO7EuABt8t6j6ROsg0SwU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1119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С этого момента зародилась великая идея, что Москва – Третий Рим, что Российское царство – последний защитник православной веры во вселенной. Долгие столетия в мире и в самом деле не было вообще ни одного православного государства, кроме нашего. </a:t>
            </a: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В 1547 году Иван Грозный был венчан царем всея Руси. В 1589 году в Москве было учреждено патриаршество. Русь начала превращаться в великую многонациональную державу – Россию, соединившую общностью судьбы многие народы. </a:t>
            </a:r>
          </a:p>
        </p:txBody>
      </p:sp>
      <p:pic>
        <p:nvPicPr>
          <p:cNvPr id="7" name="Содержимое 4" descr="https://avatars.mds.yandex.net/i?id=09be398358333156d3a9b0a605b2b782-4984180-images-thumbs&amp;ref=rim&amp;n=33&amp;w=200&amp;h=15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2936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великая наша держава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создала могучую армию, снабженную сильной артиллерией, и раздвинула свои границы к Волге, за Урал, в Сибирь, на Дальний Восток. Россия стала многонациональной державой, народы которой, связанные общими историческими судьбами, признавали власть «белого царя». Войдя в систему европейских международных отношений, Россия провозгласила себя империей в 1721 году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 Знаете ли вы, кто стал первым императором всероссийским?</a:t>
            </a:r>
          </a:p>
          <a:p>
            <a:pPr marL="0" inden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dropi.ru/img/uploads/2019-03-14/2_original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9"/>
            <a:ext cx="4038600" cy="30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1803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  <vt:lpstr>Россия великая наша держава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великая наша держава</dc:title>
  <dc:creator>Olga</dc:creator>
  <cp:lastModifiedBy>СекретарьУЧ</cp:lastModifiedBy>
  <cp:revision>17</cp:revision>
  <dcterms:created xsi:type="dcterms:W3CDTF">2023-01-08T11:15:06Z</dcterms:created>
  <dcterms:modified xsi:type="dcterms:W3CDTF">2023-11-20T01:55:51Z</dcterms:modified>
</cp:coreProperties>
</file>